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057D-CE00-443D-AEE3-A74C6E429563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389-42D9-4CCF-9085-A44929608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31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057D-CE00-443D-AEE3-A74C6E429563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389-42D9-4CCF-9085-A44929608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057D-CE00-443D-AEE3-A74C6E429563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389-42D9-4CCF-9085-A44929608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5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057D-CE00-443D-AEE3-A74C6E429563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389-42D9-4CCF-9085-A44929608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06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057D-CE00-443D-AEE3-A74C6E429563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389-42D9-4CCF-9085-A44929608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70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057D-CE00-443D-AEE3-A74C6E429563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389-42D9-4CCF-9085-A44929608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20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057D-CE00-443D-AEE3-A74C6E429563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389-42D9-4CCF-9085-A44929608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86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057D-CE00-443D-AEE3-A74C6E429563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389-42D9-4CCF-9085-A44929608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66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057D-CE00-443D-AEE3-A74C6E429563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389-42D9-4CCF-9085-A44929608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28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057D-CE00-443D-AEE3-A74C6E429563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389-42D9-4CCF-9085-A44929608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20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057D-CE00-443D-AEE3-A74C6E429563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389-42D9-4CCF-9085-A44929608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58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057D-CE00-443D-AEE3-A74C6E429563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57389-42D9-4CCF-9085-A44929608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94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258" y="2674429"/>
            <a:ext cx="4299484" cy="150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08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2" y="1379000"/>
            <a:ext cx="4181475" cy="121797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предмета</a:t>
            </a:r>
            <a:endParaRPr lang="ru-RU" sz="2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71475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00112" y="2596971"/>
            <a:ext cx="4329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 лекции</a:t>
            </a:r>
            <a:endParaRPr lang="en-US" sz="5400" b="0" cap="none" spc="0" dirty="0" smtClean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29835" y="4351297"/>
            <a:ext cx="3505200" cy="931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00112" y="5484772"/>
            <a:ext cx="3505200" cy="931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адрес</a:t>
            </a:r>
            <a:endParaRPr lang="ru-RU" sz="1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5397" y="0"/>
            <a:ext cx="106603" cy="685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53" y="80731"/>
            <a:ext cx="4978133" cy="58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9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71475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5397" y="0"/>
            <a:ext cx="106603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53" y="80731"/>
            <a:ext cx="4978133" cy="58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47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71475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5397" y="0"/>
            <a:ext cx="106603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53" y="80731"/>
            <a:ext cx="4978133" cy="58653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053409" y="1262441"/>
            <a:ext cx="79143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</a:t>
            </a:r>
            <a:endParaRPr lang="ru-RU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332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</Words>
  <Application>Microsoft Office PowerPoint</Application>
  <PresentationFormat>Широкоэкранный</PresentationFormat>
  <Paragraphs>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Наименование предмета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Zarina Mukharlyamova</dc:creator>
  <cp:lastModifiedBy>Пользователь</cp:lastModifiedBy>
  <cp:revision>5</cp:revision>
  <dcterms:created xsi:type="dcterms:W3CDTF">2020-06-12T09:53:46Z</dcterms:created>
  <dcterms:modified xsi:type="dcterms:W3CDTF">2020-07-30T04:21:28Z</dcterms:modified>
</cp:coreProperties>
</file>